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402" r:id="rId1"/>
  </p:sldMasterIdLst>
  <p:sldIdLst>
    <p:sldId id="256" r:id="rId2"/>
    <p:sldId id="260" r:id="rId3"/>
    <p:sldId id="262" r:id="rId4"/>
    <p:sldId id="257" r:id="rId5"/>
    <p:sldId id="259" r:id="rId6"/>
    <p:sldId id="258" r:id="rId7"/>
    <p:sldId id="268" r:id="rId8"/>
    <p:sldId id="264" r:id="rId9"/>
    <p:sldId id="270" r:id="rId10"/>
    <p:sldId id="278" r:id="rId11"/>
    <p:sldId id="274" r:id="rId12"/>
    <p:sldId id="272" r:id="rId13"/>
    <p:sldId id="273" r:id="rId14"/>
    <p:sldId id="275" r:id="rId15"/>
    <p:sldId id="27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52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263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130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0373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112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775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2365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9677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217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0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27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472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732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649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100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891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525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7113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403" r:id="rId1"/>
    <p:sldLayoutId id="2147484404" r:id="rId2"/>
    <p:sldLayoutId id="2147484405" r:id="rId3"/>
    <p:sldLayoutId id="2147484406" r:id="rId4"/>
    <p:sldLayoutId id="2147484407" r:id="rId5"/>
    <p:sldLayoutId id="2147484408" r:id="rId6"/>
    <p:sldLayoutId id="2147484409" r:id="rId7"/>
    <p:sldLayoutId id="2147484410" r:id="rId8"/>
    <p:sldLayoutId id="2147484411" r:id="rId9"/>
    <p:sldLayoutId id="2147484412" r:id="rId10"/>
    <p:sldLayoutId id="2147484413" r:id="rId11"/>
    <p:sldLayoutId id="2147484414" r:id="rId12"/>
    <p:sldLayoutId id="2147484415" r:id="rId13"/>
    <p:sldLayoutId id="2147484416" r:id="rId14"/>
    <p:sldLayoutId id="2147484417" r:id="rId15"/>
    <p:sldLayoutId id="2147484418" r:id="rId16"/>
    <p:sldLayoutId id="214748441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0651" y="1871131"/>
            <a:ext cx="7620000" cy="967863"/>
          </a:xfrm>
        </p:spPr>
        <p:txBody>
          <a:bodyPr>
            <a:normAutofit fontScale="90000"/>
          </a:bodyPr>
          <a:lstStyle/>
          <a:p>
            <a:r>
              <a:rPr lang="en-US" sz="88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BIOGAS</a:t>
            </a:r>
            <a:r>
              <a:rPr lang="en-US" sz="18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{NAME: ONYINYE PRECIOUS EZE}</a:t>
            </a:r>
            <a:endParaRPr lang="en-US" sz="1800" b="1" i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448593"/>
            <a:ext cx="6815669" cy="152980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071" y="2838994"/>
            <a:ext cx="6878322" cy="239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45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5360" y="1883832"/>
            <a:ext cx="6561855" cy="2348534"/>
          </a:xfrm>
        </p:spPr>
        <p:txBody>
          <a:bodyPr>
            <a:normAutofit/>
          </a:bodyPr>
          <a:lstStyle/>
          <a:p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Biogas as a Sustainable Energy Source </a:t>
            </a:r>
            <a:r>
              <a:rPr lang="en-US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India, Nigeria, </a:t>
            </a:r>
            <a:r>
              <a:rPr lang="en-US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</a:t>
            </a:r>
            <a:r>
              <a:rPr lang="en-US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5000" r="15000"/>
          <a:stretch>
            <a:fillRect/>
          </a:stretch>
        </p:blipFill>
        <p:spPr>
          <a:xfrm>
            <a:off x="7141134" y="1090748"/>
            <a:ext cx="3200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57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INDIA</a:t>
            </a:r>
            <a:endParaRPr lang="en-US" sz="8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1783" y="2556931"/>
            <a:ext cx="9694814" cy="3530359"/>
          </a:xfrm>
        </p:spPr>
        <p:txBody>
          <a:bodyPr>
            <a:noAutofit/>
          </a:bodyPr>
          <a:lstStyle/>
          <a:p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India is one of the </a:t>
            </a:r>
            <a:r>
              <a:rPr 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largest users of biogas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especially in rural areas.</a:t>
            </a:r>
          </a:p>
          <a:p>
            <a:pPr marL="0" indent="0">
              <a:buNone/>
            </a:pPr>
            <a:r>
              <a:rPr lang="en-US" sz="1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9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How Biogas Helps India</a:t>
            </a:r>
          </a:p>
          <a:p>
            <a:r>
              <a:rPr 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Supports rural households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: Millions of homes use small biogas plants for cooking.</a:t>
            </a:r>
          </a:p>
          <a:p>
            <a:r>
              <a:rPr 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Uses agricultural waste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: Cow dung and crop residues are widely available.</a:t>
            </a:r>
          </a:p>
          <a:p>
            <a:r>
              <a:rPr 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Improves health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: Reduces indoor air pollution from firewood.</a:t>
            </a:r>
          </a:p>
          <a:p>
            <a:r>
              <a:rPr 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Reduces fuel costs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: Families spend less on LPG and kerosene.</a:t>
            </a:r>
          </a:p>
          <a:p>
            <a:r>
              <a:rPr 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Boosts farming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: The leftover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digestate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improves soil fertility.</a:t>
            </a:r>
            <a:b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Biogas supports </a:t>
            </a:r>
            <a:r>
              <a:rPr 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energy security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rural development, and environmental protection in India.</a:t>
            </a: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38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b="1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NIGERIA</a:t>
            </a:r>
            <a:endParaRPr lang="en-US" sz="8000" b="1" i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Nigeria faces major energy challenges such as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irregular electricity supply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heavy reliance on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fuelwood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and environmental pollution.</a:t>
            </a:r>
          </a:p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lang="en-US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Biogas Can Help Nigeria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Nigeria has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abundant organic waste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cow dung, poultry waste, cassava peels, food waste, and sewage.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Biogas can provide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affordable cooking gas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 rural and urban households.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can reduce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deforestation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especially in rural areas.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Schools, farms, markets, and prisons can use biogas for electricity and cooking.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Reduces pollution from open dumping of waste.</a:t>
            </a:r>
          </a:p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Biogas helps Nigeria move toward 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clean, affordable, and reliable energy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especially for villages and farms.</a:t>
            </a:r>
          </a:p>
        </p:txBody>
      </p:sp>
      <p:sp>
        <p:nvSpPr>
          <p:cNvPr id="7" name="AutoShape 6" descr="Nigeria Flag Images – Browse 38,474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34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</a:t>
            </a:r>
            <a:endParaRPr lang="en-US" sz="88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7646" y="2394857"/>
            <a:ext cx="10232571" cy="3796937"/>
          </a:xfrm>
        </p:spPr>
        <p:txBody>
          <a:bodyPr>
            <a:no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USA focuses on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large-scale and advanced biogas systems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especially on farms and landfills.</a:t>
            </a:r>
          </a:p>
          <a:p>
            <a:pPr marL="0" indent="0">
              <a:buNone/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lang="en-US" sz="1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Biogas Helps the USA</a:t>
            </a:r>
          </a:p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Manages waste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: Animal waste, sewage, and landfill waste are converted into energy.</a:t>
            </a:r>
          </a:p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Produces electricity and fuel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: Biogas is used to generate electricity and renewable natural gas.</a:t>
            </a:r>
          </a:p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Reduces greenhouse gases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: Capturing methane prevents it from escaping into the atmosphere.</a:t>
            </a:r>
          </a:p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Supports clean energy goals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: Biogas supports climate change and sustainability policies.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Biogas helps the USA reduce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carbon emissions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improve waste management, and support a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clean energy economy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940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Environmental Benefits of Biogas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736661"/>
            <a:ext cx="7683136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Reduces </a:t>
            </a:r>
            <a:r>
              <a:rPr kumimoji="0" lang="en-US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air pollution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Cuts down </a:t>
            </a:r>
            <a:r>
              <a:rPr kumimoji="0" lang="en-US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greenhouse gas emissions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Controls </a:t>
            </a:r>
            <a:r>
              <a:rPr kumimoji="0" lang="en-US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waste and sewage problems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Produces </a:t>
            </a:r>
            <a:r>
              <a:rPr kumimoji="0" lang="en-US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organic fertilizer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Helps fight </a:t>
            </a:r>
            <a:r>
              <a:rPr kumimoji="0" lang="en-US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climate change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69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US" sz="6000" b="1" i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571" y="2556931"/>
            <a:ext cx="9808026" cy="3547777"/>
          </a:xfrm>
        </p:spPr>
        <p:txBody>
          <a:bodyPr>
            <a:no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Biogas is a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powerful solution for sustainable energy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It turns waste into wealth, protects the environment, and provides clean energy.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Nigeria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it helps solve power problems and waste issues.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USA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it supports clean energy and reduces emissions.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India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it strengthens rural energy and improves living conditions.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Overall, biogas is a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key renewable energy source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 a cleaner and more sustainable future 🌱⚡</a:t>
            </a:r>
          </a:p>
        </p:txBody>
      </p:sp>
    </p:spTree>
    <p:extLst>
      <p:ext uri="{BB962C8B-B14F-4D97-AF65-F5344CB8AC3E}">
        <p14:creationId xmlns:p14="http://schemas.microsoft.com/office/powerpoint/2010/main" val="253834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309" y="470263"/>
            <a:ext cx="10981508" cy="5782491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TURNING WASTES INTO CLEAN ENERGY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09" y="3819408"/>
            <a:ext cx="4275908" cy="24333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7242" y="3535680"/>
            <a:ext cx="3942906" cy="271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542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1" y="459378"/>
            <a:ext cx="11234056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4228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IS BIOGAS?</a:t>
            </a:r>
            <a:endParaRPr lang="en-US" sz="6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455817"/>
            <a:ext cx="10260873" cy="377952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Biogas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a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renewable source of energy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produced when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organic materials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such as animal dung, human waste, food waste, and plant remains are broken down by microorganisms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 the absence of oxygen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(a process called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anaerobic digestion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gas produced is mainly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methane (CH₄)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carbon dioxide (CO₂)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which can be used as fuel.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Because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biogas comes from waste materials that can be replaced naturally, it is called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renewable energy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31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lang="en-US" sz="4800" b="1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 Biogas Produced?</a:t>
            </a:r>
            <a:endParaRPr lang="en-US" sz="4800" b="1" i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189" y="2508069"/>
            <a:ext cx="5410199" cy="3718559"/>
          </a:xfrm>
        </p:spPr>
        <p:txBody>
          <a:bodyPr>
            <a:normAutofit fontScale="47500" lnSpcReduction="20000"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Biogas is produced in a special container called a biogas digester. The process involves four main stages:</a:t>
            </a:r>
          </a:p>
          <a:p>
            <a:r>
              <a:rPr lang="en-US" sz="3600" b="1" dirty="0">
                <a:solidFill>
                  <a:schemeClr val="tx1"/>
                </a:solidFill>
              </a:rPr>
              <a:t>Collection of waste – materials like cow dung, poultry waste, food scraps, and sewage are gathered.</a:t>
            </a:r>
          </a:p>
          <a:p>
            <a:r>
              <a:rPr lang="en-US" sz="3600" b="1" dirty="0">
                <a:solidFill>
                  <a:schemeClr val="tx1"/>
                </a:solidFill>
              </a:rPr>
              <a:t>Anaerobic digestion – the waste is fed into the digester where bacteria break it down without oxygen.</a:t>
            </a:r>
          </a:p>
          <a:p>
            <a:r>
              <a:rPr lang="en-US" sz="3600" b="1" dirty="0">
                <a:solidFill>
                  <a:schemeClr val="tx1"/>
                </a:solidFill>
              </a:rPr>
              <a:t>Gas formation – methane-rich biogas is released and stored.</a:t>
            </a:r>
          </a:p>
          <a:p>
            <a:r>
              <a:rPr lang="en-US" sz="3600" b="1" dirty="0">
                <a:solidFill>
                  <a:schemeClr val="tx1"/>
                </a:solidFill>
              </a:rPr>
              <a:t>Residue removal – the leftover slurry is removed and used as organic fertilizer.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 descr="Methane and Biog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650" y="2847702"/>
            <a:ext cx="4807209" cy="337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84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10" y="621501"/>
            <a:ext cx="10929256" cy="5253837"/>
          </a:xfrm>
        </p:spPr>
      </p:pic>
    </p:spTree>
    <p:extLst>
      <p:ext uri="{BB962C8B-B14F-4D97-AF65-F5344CB8AC3E}">
        <p14:creationId xmlns:p14="http://schemas.microsoft.com/office/powerpoint/2010/main" val="3666701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0028" y="714103"/>
            <a:ext cx="6241816" cy="1332411"/>
          </a:xfrm>
        </p:spPr>
        <p:txBody>
          <a:bodyPr>
            <a:normAutofit/>
          </a:bodyPr>
          <a:lstStyle/>
          <a:p>
            <a:r>
              <a:rPr lang="en-US" sz="54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USES OF BIOGAS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0857" y="2325188"/>
            <a:ext cx="10310949" cy="3805646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Cooking (gas stoves)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Generating electricity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Heating homes and industries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Powering vehicles (after purification)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Producing organic fertilizer (biogas slurry)</a:t>
            </a:r>
          </a:p>
        </p:txBody>
      </p:sp>
    </p:spTree>
    <p:extLst>
      <p:ext uri="{BB962C8B-B14F-4D97-AF65-F5344CB8AC3E}">
        <p14:creationId xmlns:p14="http://schemas.microsoft.com/office/powerpoint/2010/main" val="39346069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2187" y="931818"/>
            <a:ext cx="9562012" cy="984068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ADVANTAGES OF BIOGAS</a:t>
            </a:r>
            <a:endParaRPr lang="en-US" sz="48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1182187" y="2215589"/>
            <a:ext cx="9903824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Renewable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it does not finish like fossil fuels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Reduces waste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turns waste into useful energy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Environmentally friendly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reduces pollution and greenhouse gases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Cheap in the long run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uses locally available materials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Creates jobs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in farming, waste management, and energy production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Improves sanitation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especially in rural areas</a:t>
            </a:r>
          </a:p>
        </p:txBody>
      </p:sp>
    </p:spTree>
    <p:extLst>
      <p:ext uri="{BB962C8B-B14F-4D97-AF65-F5344CB8AC3E}">
        <p14:creationId xmlns:p14="http://schemas.microsoft.com/office/powerpoint/2010/main" val="229647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DISADVANTAGES OF BIOGAS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High initial cost of setting up digesters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Requires regular supply of organic waste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Gas production may reduce in cold seasons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Needs technical knowledge for maintenance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26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371</TotalTime>
  <Words>624</Words>
  <Application>Microsoft Office PowerPoint</Application>
  <PresentationFormat>Widescreen</PresentationFormat>
  <Paragraphs>65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Algerian</vt:lpstr>
      <vt:lpstr>Arial</vt:lpstr>
      <vt:lpstr>Century Gothic</vt:lpstr>
      <vt:lpstr>Wingdings 3</vt:lpstr>
      <vt:lpstr>Ion</vt:lpstr>
      <vt:lpstr>BIOGAS   {NAME: ONYINYE PRECIOUS EZE}</vt:lpstr>
      <vt:lpstr>TURNING WASTES INTO CLEAN ENERGY</vt:lpstr>
      <vt:lpstr>PowerPoint Presentation</vt:lpstr>
      <vt:lpstr>WHAT IS BIOGAS?</vt:lpstr>
      <vt:lpstr>How Is Biogas Produced?</vt:lpstr>
      <vt:lpstr>PowerPoint Presentation</vt:lpstr>
      <vt:lpstr>USES OF BIOGAS</vt:lpstr>
      <vt:lpstr>ADVANTAGES OF BIOGAS</vt:lpstr>
      <vt:lpstr>DISADVANTAGES OF BIOGAS</vt:lpstr>
      <vt:lpstr>Biogas as a Sustainable Energy Source For India, Nigeria, Usa.</vt:lpstr>
      <vt:lpstr>INDIA</vt:lpstr>
      <vt:lpstr>NIGERIA</vt:lpstr>
      <vt:lpstr>USA</vt:lpstr>
      <vt:lpstr>Environmental Benefits of Biogas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BIOGAS</dc:title>
  <dc:creator>Victory Ezike</dc:creator>
  <cp:lastModifiedBy>Victory Ezike</cp:lastModifiedBy>
  <cp:revision>24</cp:revision>
  <dcterms:created xsi:type="dcterms:W3CDTF">2026-01-25T15:32:07Z</dcterms:created>
  <dcterms:modified xsi:type="dcterms:W3CDTF">2026-02-03T20:13:16Z</dcterms:modified>
</cp:coreProperties>
</file>